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85" r:id="rId3"/>
    <p:sldId id="286" r:id="rId4"/>
    <p:sldId id="282" r:id="rId5"/>
    <p:sldId id="267" r:id="rId6"/>
    <p:sldId id="287" r:id="rId7"/>
    <p:sldId id="268" r:id="rId8"/>
    <p:sldId id="258" r:id="rId9"/>
    <p:sldId id="263" r:id="rId10"/>
    <p:sldId id="26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0" autoAdjust="0"/>
    <p:restoredTop sz="94660"/>
  </p:normalViewPr>
  <p:slideViewPr>
    <p:cSldViewPr snapToGrid="0">
      <p:cViewPr>
        <p:scale>
          <a:sx n="66" d="100"/>
          <a:sy n="66" d="100"/>
        </p:scale>
        <p:origin x="-1200" y="-6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E90A9-38FC-4640-BF56-E6EAC4331064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FE325-64B0-4E52-A183-18C8FA8A5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561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9E1902-0AF7-4CCB-83C5-92268E16F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F2A3AFD-2B8E-4B39-90D5-2B55B4D12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0896DD8-97E7-4C7E-A164-26F1C7BAE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2CD9-FBA6-4AB4-B6BF-3831F36E096F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CB0B5BB-36E2-4CA9-8288-DD4404C8D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27A6A7-908A-4076-B2BE-CD83A40F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03F9-860E-4A30-8ACA-883F1CDD1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809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9935B7-1B50-4883-A69B-FA7CDE332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86EEB89-1BC5-4A7A-91E3-A8FC87DF3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B94AF17-2443-4E69-B39B-79C273F16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2CD9-FBA6-4AB4-B6BF-3831F36E096F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B57AA10-FB7D-48E0-970F-EDFB0D6AF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C3B00F-8234-48E5-90F1-4CC3EBD1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03F9-860E-4A30-8ACA-883F1CDD1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58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5A7D2B6-6D62-43BD-8584-EF18910DAC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9A7420F-798B-45DA-8F58-F6623042C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C3FD2C-251C-44D4-B0C5-4062ABE70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2CD9-FBA6-4AB4-B6BF-3831F36E096F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DDBED3-5577-40F8-98F3-4467ACEA7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677DCA-105D-4B18-844F-5ACC15B8D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03F9-860E-4A30-8ACA-883F1CDD1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7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29005A-06FF-4B60-8027-CA00F2FD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3A97AF-4042-43CB-96D0-12184F0D5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5BE295F-5A35-44EE-85E8-899A8093F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2CD9-FBA6-4AB4-B6BF-3831F36E096F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A73B111-8334-4E77-84A2-39493FCF0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D5D99B-92C5-4C1E-95A9-4959F3FC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03F9-860E-4A30-8ACA-883F1CDD1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15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B44D54-2076-4E95-ABAC-2DF6679C8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DFDD039-9804-4798-849B-97CF3A5F5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52CC074-EE87-4277-B629-BBAEFF0B5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2CD9-FBA6-4AB4-B6BF-3831F36E096F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F8C8A3-3588-42C7-BFEA-D2E4397AE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C416EAC-20F1-427E-B58E-A00E3D64B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03F9-860E-4A30-8ACA-883F1CDD1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66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C8A62D-084E-4275-99BC-AFF8BA23C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9796B35-F1C1-42FB-B910-9B309238ED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DA1BDC4-768E-491B-BB8B-E37A80823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4EA6231-3E8A-4E16-9AE4-79E85802A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2CD9-FBA6-4AB4-B6BF-3831F36E096F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B0189FC-E1B0-4671-A7D1-9D2C7085C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E6A91CD-5AF9-4656-957D-91C437AF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03F9-860E-4A30-8ACA-883F1CDD1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230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770968-F3B5-4845-8A79-CCA68D17E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AE67B0C-12A6-442F-BA37-59CCA0635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2A3CD3F-E77D-45EC-9303-81F2E9A74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69E3429-EFCD-4F80-8EE6-4BAD66A72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0F78D17-6EE0-43F0-A447-FCC1DEA66D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17D578A-447F-49B2-B5E0-A39A2F8A4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2CD9-FBA6-4AB4-B6BF-3831F36E096F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F11A5E2-23AB-4CB5-A2F5-04C37A78C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FFB54EA-2E73-4A1B-B0D2-4AA6746ED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03F9-860E-4A30-8ACA-883F1CDD1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75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F50895-A3D0-45FB-9C70-EE0A1B1F6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1436FC4-F51F-4BCF-8639-4EBEB8C66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2CD9-FBA6-4AB4-B6BF-3831F36E096F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D3707AF-E320-48CA-8045-69C9BC3F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2F2872E-23A6-46AC-AA0B-CF07EBE8B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03F9-860E-4A30-8ACA-883F1CDD1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08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F9EB7E5-E053-4D75-8CB4-C5176B53C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2CD9-FBA6-4AB4-B6BF-3831F36E096F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4B77FB7-34F9-4574-81CF-C93C6F583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F6BBE97-44E2-4A7F-B34F-C1C290BBA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03F9-860E-4A30-8ACA-883F1CDD1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13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8663D2-A7B5-4FC3-81AE-EC6E7FF8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4EC018-2C0B-49F4-814B-6EF447B77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BA8A370-3AC0-470D-8EA5-BD96A8D1F7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D7C6F30-2924-45F3-AB2D-4C0A0EE1D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2CD9-FBA6-4AB4-B6BF-3831F36E096F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BCB6538-A0A3-4FC9-94D9-A0ECE2763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5561DD5-1CC9-42C3-B95B-183D517C0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03F9-860E-4A30-8ACA-883F1CDD1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195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3CD090-12C9-4F00-B396-55D0BFFF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5A62D6E-8CBE-4C68-86F1-B1738E98D5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8A3ACB0-0D4E-4FE9-8A94-2A79CFD454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42C53A7-1562-4E5D-9CF7-6017E9929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2CD9-FBA6-4AB4-B6BF-3831F36E096F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A27C3B1-CA58-4B09-A36F-B41D023DC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3D8C277-C2E2-4AF4-B311-93E520443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03F9-860E-4A30-8ACA-883F1CDD1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382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DCD1B2-990E-4F54-8319-AF46DA74A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8169260-D595-4139-B6EF-F5B4E7F73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2F2C5ED-FE80-4DEE-A523-277B5C98D4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02CD9-FBA6-4AB4-B6BF-3831F36E096F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3D54802-F39D-4AFC-8BCB-1A3FFD5D6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4D3B13B-F6B8-44D7-A8AE-B3D7A59FC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B03F9-860E-4A30-8ACA-883F1CDD1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47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A520EED-D0A3-43B3-917D-3164BD0AE6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965409" y="4324033"/>
            <a:ext cx="6018281" cy="61075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82" y="158605"/>
            <a:ext cx="1411249" cy="8079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0" t="83664" r="53823" b="2003"/>
          <a:stretch/>
        </p:blipFill>
        <p:spPr>
          <a:xfrm>
            <a:off x="2744211" y="130884"/>
            <a:ext cx="3608499" cy="11886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B61DCA41-A182-8BC7-47FA-3913133BF01F}"/>
              </a:ext>
            </a:extLst>
          </p:cNvPr>
          <p:cNvSpPr txBox="1">
            <a:spLocks/>
          </p:cNvSpPr>
          <p:nvPr/>
        </p:nvSpPr>
        <p:spPr>
          <a:xfrm>
            <a:off x="7819052" y="4709551"/>
            <a:ext cx="4372946" cy="8254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ru-RU" sz="2400" b="1" dirty="0">
              <a:latin typeface="Antipasto Pro " panose="02000506020000020004" pitchFamily="2" charset="0"/>
              <a:cs typeface="Arial" panose="020B060402020202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E05929A2-10DB-6570-D3FD-C76F10C42D67}"/>
              </a:ext>
            </a:extLst>
          </p:cNvPr>
          <p:cNvSpPr txBox="1">
            <a:spLocks/>
          </p:cNvSpPr>
          <p:nvPr/>
        </p:nvSpPr>
        <p:spPr>
          <a:xfrm>
            <a:off x="0" y="5856964"/>
            <a:ext cx="12191998" cy="8254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ru-RU" sz="24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6AE561B-12E0-47E9-AA65-804089FFFA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5" y="2726255"/>
            <a:ext cx="12192000" cy="15977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F8EA36-7352-4D49-AB2D-860CBC1E77F4}"/>
              </a:ext>
            </a:extLst>
          </p:cNvPr>
          <p:cNvSpPr txBox="1"/>
          <p:nvPr/>
        </p:nvSpPr>
        <p:spPr>
          <a:xfrm>
            <a:off x="312516" y="2924980"/>
            <a:ext cx="12080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bounded Black" pitchFamily="2" charset="-52"/>
                <a:ea typeface="Times New Roman" panose="02020603050405020304" pitchFamily="18" charset="0"/>
              </a:rPr>
              <a:t>I ВСЕРОССИЙСКИЙ КОНКУРС ЭФФЕКТИВНЫХ ПРАКТИК ИНКЛЮЗИВНОГО ВЫСШЕГО ОБРАЗОВАНИЯ  И СОЗДАНИЯ СПЕЦИАЛЬНЫХ УСЛОВИЙ ДЛЯ ПОЛУЧЕНИЯ ОБРАЗОВАНИЯ ОБУЧАЮЩИМИСЯ С ИНВАЛИДНОСТЬЮ И ОГРАНИЧЕННЫМИ ВОЗМОЖНОСТЯМИ ЗДОРОВЬЯ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bounded Black" pitchFamily="2" charset="-52"/>
              <a:ea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887885D9-E0F1-4E38-B183-7A16FAC0AE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955" y="-3465427"/>
            <a:ext cx="6018281" cy="6107598"/>
          </a:xfrm>
          <a:prstGeom prst="rect">
            <a:avLst/>
          </a:prstGeom>
        </p:spPr>
      </p:pic>
      <p:pic>
        <p:nvPicPr>
          <p:cNvPr id="1026" name="Picture 2" descr="C:\Users\khakimov\Desktop\РУМЦ РГУ СоцТех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531" y="130884"/>
            <a:ext cx="966028" cy="96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64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3670"/>
            <a:ext cx="3813879" cy="335433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93" y="471837"/>
            <a:ext cx="5643375" cy="572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0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612" y="-648357"/>
            <a:ext cx="2878841" cy="292156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2795DC3-A605-4B5B-A3BA-559B6743E2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274" y="5396127"/>
            <a:ext cx="1343955" cy="136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78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612" y="-648357"/>
            <a:ext cx="2878841" cy="292156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2795DC3-A605-4B5B-A3BA-559B6743E2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045" y="5287270"/>
            <a:ext cx="1343955" cy="13639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F08CB5D-A3A3-4DBD-88C2-02E793BEDF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717780"/>
            <a:ext cx="12192000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3C6F8F3-DC59-4420-9EB5-80217B8986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859" y="375201"/>
            <a:ext cx="6018281" cy="610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34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147FE9E-CA89-4BBD-B01E-67DF8BEA1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" y="2726255"/>
            <a:ext cx="12192000" cy="15977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4D6E42-C3CC-405D-8954-40693B62FBE9}"/>
              </a:ext>
            </a:extLst>
          </p:cNvPr>
          <p:cNvSpPr txBox="1"/>
          <p:nvPr/>
        </p:nvSpPr>
        <p:spPr>
          <a:xfrm>
            <a:off x="-200908" y="2924980"/>
            <a:ext cx="12593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bounded Black" pitchFamily="2" charset="-52"/>
                <a:ea typeface="Times New Roman" panose="02020603050405020304" pitchFamily="18" charset="0"/>
              </a:rPr>
              <a:t>I ВСЕРОССИЙСКИЙ КОНКУРС ЭФФЕКТИВНЫХ ПРАКТИК ИНКЛЮЗИВНОГО ВЫСШЕГО ОБРАЗОВАНИЯ  И СОЗДАНИЯ СПЕЦИАЛЬНЫХ УСЛОВИЙ ДЛЯ ПОЛУЧЕНИЯ ОБРАЗОВАНИЯ ОБУЧАЮЩИМИСЯ С ИНВАЛИДНОСТЬЮ И ОГРАНИЧЕННЫМИ ВОЗМОЖНОСТЯМИ ЗДОРОВЬЯ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bounded Black" pitchFamily="2" charset="-52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703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4D6E42-C3CC-405D-8954-40693B62FBE9}"/>
              </a:ext>
            </a:extLst>
          </p:cNvPr>
          <p:cNvSpPr txBox="1"/>
          <p:nvPr/>
        </p:nvSpPr>
        <p:spPr>
          <a:xfrm>
            <a:off x="0" y="2828835"/>
            <a:ext cx="12593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bounded Black" pitchFamily="2" charset="-52"/>
                <a:ea typeface="Times New Roman" panose="02020603050405020304" pitchFamily="18" charset="0"/>
              </a:rPr>
              <a:t>I ВСЕРОССИЙСКИЙ КОНКУРС ЭФФЕКТИВНЫХ ПРАКТИК ИНКЛЮЗИВНОГО ВЫСШЕГО ОБРАЗОВАНИЯ  И СОЗДАНИЯ СПЕЦИАЛЬНЫХ УСЛОВИЙ ДЛЯ ПОЛУЧЕНИЯ ОБРАЗОВАНИЯ ОБУЧАЮЩИМИСЯ С ИНВАЛИДНОСТЬЮ И ОГРАНИЧЕННЫМИ ВОЗМОЖНОСТЯМИ ЗДОРОВЬЯ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bounded Black" pitchFamily="2" charset="-52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D6892B1-EDFD-42A1-BB5A-A612D94E2310}"/>
              </a:ext>
            </a:extLst>
          </p:cNvPr>
          <p:cNvSpPr/>
          <p:nvPr/>
        </p:nvSpPr>
        <p:spPr>
          <a:xfrm>
            <a:off x="0" y="6350000"/>
            <a:ext cx="121920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203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6" y="361186"/>
            <a:ext cx="6884631" cy="394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17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16" y="684273"/>
            <a:ext cx="9134860" cy="523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60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552" y="713593"/>
            <a:ext cx="5350767" cy="543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161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66</Words>
  <Application>Microsoft Office PowerPoint</Application>
  <PresentationFormat>Произвольный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голосования</dc:title>
  <dc:creator>Кукуев Евгений Анатольевич</dc:creator>
  <cp:lastModifiedBy>Хакимов Руслан Мадаминджанович</cp:lastModifiedBy>
  <cp:revision>72</cp:revision>
  <dcterms:created xsi:type="dcterms:W3CDTF">2022-09-28T15:22:42Z</dcterms:created>
  <dcterms:modified xsi:type="dcterms:W3CDTF">2024-08-13T07:17:35Z</dcterms:modified>
</cp:coreProperties>
</file>